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310" r:id="rId5"/>
    <p:sldId id="259" r:id="rId6"/>
    <p:sldId id="316" r:id="rId7"/>
    <p:sldId id="317" r:id="rId8"/>
    <p:sldId id="311" r:id="rId9"/>
    <p:sldId id="260" r:id="rId10"/>
    <p:sldId id="314" r:id="rId11"/>
    <p:sldId id="277" r:id="rId12"/>
    <p:sldId id="267" r:id="rId13"/>
    <p:sldId id="315" r:id="rId14"/>
    <p:sldId id="269" r:id="rId15"/>
    <p:sldId id="278" r:id="rId16"/>
    <p:sldId id="279" r:id="rId17"/>
    <p:sldId id="280" r:id="rId18"/>
    <p:sldId id="281" r:id="rId19"/>
    <p:sldId id="289" r:id="rId20"/>
    <p:sldId id="282" r:id="rId21"/>
    <p:sldId id="290" r:id="rId22"/>
    <p:sldId id="283" r:id="rId23"/>
    <p:sldId id="291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261" r:id="rId33"/>
    <p:sldId id="326" r:id="rId34"/>
    <p:sldId id="32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3457" autoAdjust="0"/>
  </p:normalViewPr>
  <p:slideViewPr>
    <p:cSldViewPr snapToGrid="0">
      <p:cViewPr varScale="1">
        <p:scale>
          <a:sx n="53" d="100"/>
          <a:sy n="53" d="100"/>
        </p:scale>
        <p:origin x="184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암호화되어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저장하여 세션을 관리하여 로그인 후 사용자의 상태를 유지하고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회원 유형별 회원가입 버튼을 만들었고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</a:t>
            </a:r>
            <a:r>
              <a:rPr kumimoji="1" lang="ko-KR" altLang="en-US" sz="1200" dirty="0"/>
              <a:t>동일한 레이아웃을 활용하였으나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구성하기 위해 노력했으며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캠페인 목록 페이지는 회원 유형별로 글을 볼 수 게시글을 볼 수 있도록 작업했습니다</a:t>
            </a:r>
            <a:r>
              <a:rPr lang="en-US" altLang="ko-KR" dirty="0"/>
              <a:t>. </a:t>
            </a:r>
            <a:r>
              <a:rPr lang="ko-KR" altLang="en-US" dirty="0"/>
              <a:t>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검색을 통해서 원하는 게시글을 찾을 수 있도록 했고 기능을 구현했고</a:t>
            </a:r>
            <a:r>
              <a:rPr lang="en-US" altLang="ko-KR" dirty="0"/>
              <a:t>, </a:t>
            </a:r>
            <a:r>
              <a:rPr lang="ko-KR" altLang="en-US" dirty="0" err="1"/>
              <a:t>페이징</a:t>
            </a:r>
            <a:r>
              <a:rPr lang="ko-KR" altLang="en-US" dirty="0"/>
              <a:t> 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사용자가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시각화 하여 제공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</a:t>
            </a:r>
            <a:endParaRPr lang="en-US" altLang="ko-KR" dirty="0"/>
          </a:p>
          <a:p>
            <a:r>
              <a:rPr lang="ko-KR" altLang="en-US" dirty="0"/>
              <a:t>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저장시에는 사용자의 선택에 맞춰 동적으로 출력되던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중립을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것이 저희의 목표입니다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8359C-71B0-8EC4-AF72-E8A205B31AC6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페이지당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개의 컨텐츠 노출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FA7E9-D99C-4984-BE6A-DD75244214BD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최대 페이지 번호는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까지 표시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498314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804551" y="402064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</a:rPr>
              <a:t>미정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8" name="그림 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7A4CFA1-1DC9-1C9B-1DBF-0A1C227B7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7440" r="9180" b="55952"/>
          <a:stretch/>
        </p:blipFill>
        <p:spPr>
          <a:xfrm>
            <a:off x="7330360" y="1295409"/>
            <a:ext cx="4651466" cy="2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DEE08464-72CC-4E76-BB54-040B2D7EC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94" y="3439971"/>
            <a:ext cx="2520000" cy="10200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41CD833-2C34-48DA-89F7-8A29DBE3E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66" y="3439971"/>
            <a:ext cx="2520000" cy="10200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D8CA65-64D7-4300-BB94-5F91E11C1E6E}"/>
              </a:ext>
            </a:extLst>
          </p:cNvPr>
          <p:cNvSpPr txBox="1"/>
          <p:nvPr/>
        </p:nvSpPr>
        <p:spPr>
          <a:xfrm>
            <a:off x="10069297" y="4434514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54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2024.03.01</a:t>
            </a:r>
            <a:endParaRPr lang="ko-KR" altLang="en-US" b="1" dirty="0">
              <a:solidFill>
                <a:srgbClr val="0054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7BD158-75BC-4ED9-B65B-C868314D205F}"/>
              </a:ext>
            </a:extLst>
          </p:cNvPr>
          <p:cNvSpPr txBox="1"/>
          <p:nvPr/>
        </p:nvSpPr>
        <p:spPr>
          <a:xfrm>
            <a:off x="7127172" y="4446175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2024.04.01</a:t>
            </a:r>
            <a:endParaRPr lang="ko-KR" alt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6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2960</Words>
  <Application>Microsoft Macintosh PowerPoint</Application>
  <PresentationFormat>와이드스크린</PresentationFormat>
  <Paragraphs>692</Paragraphs>
  <Slides>34</Slides>
  <Notes>34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230</cp:revision>
  <dcterms:created xsi:type="dcterms:W3CDTF">2024-03-18T03:26:54Z</dcterms:created>
  <dcterms:modified xsi:type="dcterms:W3CDTF">2024-03-28T04:54:53Z</dcterms:modified>
</cp:coreProperties>
</file>